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372" r:id="rId1"/>
  </p:sldMasterIdLst>
  <p:notesMasterIdLst>
    <p:notesMasterId r:id="rId13"/>
  </p:notesMasterIdLst>
  <p:sldIdLst>
    <p:sldId id="256" r:id="rId2"/>
    <p:sldId id="257" r:id="rId3"/>
    <p:sldId id="268" r:id="rId4"/>
    <p:sldId id="264" r:id="rId5"/>
    <p:sldId id="265" r:id="rId6"/>
    <p:sldId id="266" r:id="rId7"/>
    <p:sldId id="267" r:id="rId8"/>
    <p:sldId id="269" r:id="rId9"/>
    <p:sldId id="270" r:id="rId10"/>
    <p:sldId id="279" r:id="rId11"/>
    <p:sldId id="28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" initials="р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41" autoAdjust="0"/>
    <p:restoredTop sz="94660"/>
  </p:normalViewPr>
  <p:slideViewPr>
    <p:cSldViewPr snapToGrid="0">
      <p:cViewPr varScale="1">
        <p:scale>
          <a:sx n="83" d="100"/>
          <a:sy n="83" d="100"/>
        </p:scale>
        <p:origin x="-78" y="-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FC11B-C199-476A-85B9-C2A11959CDDF}" type="datetimeFigureOut">
              <a:rPr lang="ru-RU" smtClean="0"/>
              <a:t>18.11.2015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65909-9953-48F6-9665-DC545031F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863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5909-9953-48F6-9665-DC545031FBE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464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10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02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57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11/18/2015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1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25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70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21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3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5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12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310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5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65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45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64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18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215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73" r:id="rId1"/>
    <p:sldLayoutId id="2147484374" r:id="rId2"/>
    <p:sldLayoutId id="2147484375" r:id="rId3"/>
    <p:sldLayoutId id="2147484376" r:id="rId4"/>
    <p:sldLayoutId id="2147484377" r:id="rId5"/>
    <p:sldLayoutId id="2147484378" r:id="rId6"/>
    <p:sldLayoutId id="2147484379" r:id="rId7"/>
    <p:sldLayoutId id="2147484380" r:id="rId8"/>
    <p:sldLayoutId id="2147484381" r:id="rId9"/>
    <p:sldLayoutId id="2147484382" r:id="rId10"/>
    <p:sldLayoutId id="2147484383" r:id="rId11"/>
    <p:sldLayoutId id="2147484384" r:id="rId12"/>
    <p:sldLayoutId id="2147484385" r:id="rId13"/>
    <p:sldLayoutId id="2147484386" r:id="rId14"/>
    <p:sldLayoutId id="2147484387" r:id="rId15"/>
    <p:sldLayoutId id="2147484388" r:id="rId16"/>
    <p:sldLayoutId id="2147484389" r:id="rId17"/>
  </p:sldLayoutIdLst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8300" y="-206720"/>
            <a:ext cx="12877800" cy="48406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8300" y="2406807"/>
            <a:ext cx="12877800" cy="46760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55" y="411648"/>
            <a:ext cx="10961945" cy="5596613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612" y="4390872"/>
            <a:ext cx="8825658" cy="861420"/>
          </a:xfrm>
        </p:spPr>
        <p:txBody>
          <a:bodyPr>
            <a:noAutofit/>
          </a:bodyPr>
          <a:lstStyle/>
          <a:p>
            <a:pPr algn="r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Автор работы: Тукмакова Диана Александровна</a:t>
            </a:r>
          </a:p>
          <a:p>
            <a:pPr algn="r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Нижегородская область, </a:t>
            </a:r>
            <a:r>
              <a:rPr lang="ru-RU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п.г.т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. Шатки</a:t>
            </a:r>
          </a:p>
          <a:p>
            <a:pPr algn="r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 panose="02020603050405020304" pitchFamily="18" charset="-34"/>
              </a:rPr>
              <a:t>«Шатковская СШ»</a:t>
            </a:r>
          </a:p>
          <a:p>
            <a:pPr algn="r"/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ngsana New" panose="02020603050405020304" pitchFamily="18" charset="-34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89200" y="626080"/>
            <a:ext cx="8813800" cy="2698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 сражались за Родину!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6000" b="1" i="1" dirty="0">
                <a:solidFill>
                  <a:srgbClr val="FFFF00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Шатковцы</a:t>
            </a:r>
            <a:r>
              <a:rPr lang="ru-RU" sz="4000" b="1" dirty="0">
                <a:solidFill>
                  <a:srgbClr val="FFFFFF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участники Курской </a:t>
            </a:r>
            <a:r>
              <a:rPr lang="ru-RU" sz="4000" b="1" dirty="0" smtClean="0">
                <a:solidFill>
                  <a:srgbClr val="FFFFFF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битвы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27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325" y="156504"/>
            <a:ext cx="9404723" cy="1015473"/>
          </a:xfr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Мельников Павел Алексеевич</a:t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40521" y="1363849"/>
            <a:ext cx="9306527" cy="53074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2186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531" y="87305"/>
            <a:ext cx="9404723" cy="1197848"/>
          </a:xfr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/>
              <a:t>Мельников Николай Николаевич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9531" y="1487835"/>
            <a:ext cx="7711432" cy="4578114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Родился в 1923 году в селе </a:t>
            </a:r>
            <a:r>
              <a:rPr lang="ru-RU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Шатки, </a:t>
            </a:r>
            <a:r>
              <a:rPr lang="ru-RU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Шатковского района, Горьковской области в семье крестьянина. Окончил начальную школу в 1937 году. В 1942 году был призван в ряды Советской Армии.  </a:t>
            </a:r>
          </a:p>
          <a:p>
            <a:pPr algn="ctr"/>
            <a:endParaRPr lang="ru-RU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Участник </a:t>
            </a:r>
            <a:r>
              <a:rPr lang="ru-RU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освобождения Белоруссии, г. Минска … Участвовал во взятии Орловско-Курской дуги.</a:t>
            </a:r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9716" y="1487835"/>
            <a:ext cx="3011685" cy="49747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2551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10" y="122674"/>
            <a:ext cx="7598535" cy="1100819"/>
          </a:xfr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/>
              <a:t>Шлаитова Анна Ивановна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5910" y="1429555"/>
            <a:ext cx="7598535" cy="5203064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marL="0" indent="0" algn="ctr">
              <a:buNone/>
            </a:pPr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«Наш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 располагался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станции Золотухино в деревне</a:t>
            </a:r>
          </a:p>
          <a:p>
            <a:pPr marL="0" indent="0" algn="ctr">
              <a:buNone/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Красавка, а сражение у станции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Поныри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 высоты пункта мы наблюдали , как за советскими самолётами «Ил», которых немцы называли «Черная смерть»,  гнались немецкие истребители. Наших самолётов было 17. Вернулись после боя 16. Мы глубоко переживали за навернувшегося, а вскоре появился и он. Мы радовались за их победу. О всех наблюдениях докладывали в часть. При наступлении советских войск нам часто приходилось менять дислокацию. Везде чувствовалось единство армии и населения. В трудные минуты жители сёл и деревень оказывали нам помощь продуктами. Все трудности преодолевали стойко, знали, что мы должны победить. Так наш батальон дошёл до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Берлина»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703" y="122674"/>
            <a:ext cx="4090261" cy="55487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156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081" y="259535"/>
            <a:ext cx="7210002" cy="1400530"/>
          </a:xfr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/>
              <a:t>Римма Ивановна Курина </a:t>
            </a:r>
            <a:br>
              <a:rPr lang="ru-RU" dirty="0" smtClean="0"/>
            </a:br>
            <a:r>
              <a:rPr lang="ru-RU" dirty="0" smtClean="0"/>
              <a:t>Мария Архиповна Яшина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43080" y="2123660"/>
            <a:ext cx="6945984" cy="3195315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i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– </a:t>
            </a:r>
            <a:r>
              <a:rPr lang="ru-RU" sz="2800" b="1" i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были призваны в армию в один день – 5 апреля 1942 года, вместе служили. Воевали на Орловско-Курской дуге, пешком прошли Украину и Белоруссию, освобождали Польшу и Германию, в </a:t>
            </a:r>
            <a:r>
              <a:rPr lang="ru-RU" sz="2800" b="1" i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т.ч</a:t>
            </a:r>
            <a:r>
              <a:rPr lang="ru-RU" sz="2800" b="1" i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. Берлин.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8031" y="0"/>
            <a:ext cx="4139543" cy="65110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3263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8789"/>
            <a:ext cx="8657744" cy="1056068"/>
          </a:xfr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sz="4000" dirty="0" smtClean="0"/>
              <a:t>Афонькина Прасковья Павловна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6179" y="2219761"/>
            <a:ext cx="8285386" cy="2880274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Родилась в с. Шатки в октябре 1923 года. Из 10 класса по путевки райкома комсомола ушла в армию.. </a:t>
            </a:r>
          </a:p>
          <a:p>
            <a:endParaRPr lang="ru-RU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Свое боевое </a:t>
            </a:r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крещение получила в 1943 году под Сталинградом. </a:t>
            </a:r>
          </a:p>
          <a:p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После битвы под Сталинградом участвовала в битве на Курской дуге.</a:t>
            </a:r>
          </a:p>
          <a:p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После </a:t>
            </a:r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демобилизации, стала работать в военкомате.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7744" y="128789"/>
            <a:ext cx="3379709" cy="66004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6980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209285"/>
            <a:ext cx="9404723" cy="1400530"/>
          </a:xfr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/>
              <a:t>Сазанова Евдокия Петровна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1873" y="1893149"/>
            <a:ext cx="9940323" cy="4198557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Евдокия Петровна родилась 18 марта 1922 года в рабочем посёлке Шатки Шатковского района Горьковской области.</a:t>
            </a:r>
          </a:p>
          <a:p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10 классов Шатковской средней школы окончила в 1941 году. 14 апреля 1942 года вместе с другими девушками-комсомолками пошла в армию. 3 месяца они проходили курсы молодого бойца, приняли присягу, научились опознавать самолёты в воздухе как советские, так и вражеские. </a:t>
            </a:r>
          </a:p>
          <a:p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 феврале 1943 года их батальон отправили под Курск, где ожидалось крупное сражение. </a:t>
            </a:r>
          </a:p>
        </p:txBody>
      </p:sp>
    </p:spTree>
    <p:extLst>
      <p:ext uri="{BB962C8B-B14F-4D97-AF65-F5344CB8AC3E}">
        <p14:creationId xmlns:p14="http://schemas.microsoft.com/office/powerpoint/2010/main" val="343169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475" y="220898"/>
            <a:ext cx="9404723" cy="835170"/>
          </a:xfr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/>
              <a:t>Ладошкина Вера Сергеевна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44247" y="1716797"/>
            <a:ext cx="6598254" cy="4104454"/>
          </a:xfr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обучения по боевой и политической подготовке наш батальон, который назывался 29 отдельный, радио-батальон ВНОС, был отправлен на освобождение </a:t>
            </a:r>
            <a:r>
              <a:rPr lang="ru-RU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г.Курска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Многих Курских девушек отправляли в Германию. Город был весь разрушен, стояли кругом кучи развалин»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75" y="1238860"/>
            <a:ext cx="3523793" cy="54502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9887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0"/>
            <a:ext cx="12192000" cy="6858000"/>
          </a:xfrm>
        </p:spPr>
        <p:style>
          <a:lnRef idx="1">
            <a:schemeClr val="accent5"/>
          </a:lnRef>
          <a:fillRef idx="1003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ru-RU" sz="3200" i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ru-RU" sz="3200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3200" b="1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Война</a:t>
            </a:r>
            <a:r>
              <a:rPr lang="ru-RU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 в этом слове </a:t>
            </a:r>
            <a:r>
              <a:rPr lang="ru-RU" sz="3200" b="1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боль и страдания</a:t>
            </a:r>
            <a:r>
              <a:rPr lang="ru-RU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3200" b="1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ужас</a:t>
            </a:r>
            <a:r>
              <a:rPr lang="ru-RU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в глазах матерей и плач ребенка, последний </a:t>
            </a:r>
            <a:r>
              <a:rPr lang="ru-RU" sz="3200" b="1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стон умирающего солдата</a:t>
            </a:r>
            <a:r>
              <a:rPr lang="ru-RU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3200" b="1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скорбь </a:t>
            </a:r>
            <a:r>
              <a:rPr lang="ru-RU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глазах стариков</a:t>
            </a:r>
            <a:r>
              <a:rPr lang="ru-RU" sz="3200" i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ru-RU" sz="3200" i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Война - это </a:t>
            </a:r>
            <a:r>
              <a:rPr lang="ru-RU" sz="3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гнев, страх, смерть и горе. Война обрушилась на нашу страну всей тяжестью боли и мучений.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36" y="4556707"/>
            <a:ext cx="4091189" cy="2301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646" y="4556707"/>
            <a:ext cx="3489557" cy="2301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524" y="4556707"/>
            <a:ext cx="3384752" cy="2242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972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1219200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0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 advTm="5088">
        <p14:reveal/>
      </p:transition>
    </mc:Choice>
    <mc:Fallback xmlns="">
      <p:transition spd="slow" advTm="508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93000">
              <a:schemeClr val="tx1"/>
            </a:gs>
            <a:gs pos="65580">
              <a:schemeClr val="tx1"/>
            </a:gs>
            <a:gs pos="45362">
              <a:schemeClr val="tx1"/>
            </a:gs>
            <a:gs pos="100000">
              <a:schemeClr val="accent2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3168" y="1217848"/>
            <a:ext cx="10294490" cy="41957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Che" panose="02030609000101010101" pitchFamily="49" charset="-127"/>
                <a:ea typeface="BatangChe" panose="02030609000101010101" pitchFamily="49" charset="-127"/>
              </a:rPr>
              <a:t>Чтобы не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Che" panose="02030609000101010101" pitchFamily="49" charset="-127"/>
                <a:ea typeface="BatangChe" panose="02030609000101010101" pitchFamily="49" charset="-127"/>
              </a:rPr>
              <a:t>повторилась эта страшная война, чтобы жизнь на земле не содрогнулась от разрывов бомб, снарядов, чтобы не плакали матери, помните – 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Che" panose="02030609000101010101" pitchFamily="49" charset="-127"/>
                <a:ea typeface="BatangChe" panose="02030609000101010101" pitchFamily="49" charset="-127"/>
              </a:rPr>
              <a:t>Какой ценой досталась Победа! Берегите мир! Берегите память!</a:t>
            </a:r>
          </a:p>
          <a:p>
            <a:pPr marL="0" indent="0"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16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 advTm="4868">
        <p14:reveal/>
      </p:transition>
    </mc:Choice>
    <mc:Fallback xmlns="">
      <p:transition spd="slow" advTm="486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453</TotalTime>
  <Words>514</Words>
  <Application>Microsoft Office PowerPoint</Application>
  <PresentationFormat>Произвольный</PresentationFormat>
  <Paragraphs>36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Ион</vt:lpstr>
      <vt:lpstr>Презентация PowerPoint</vt:lpstr>
      <vt:lpstr>Мельников Павел Алексеевич </vt:lpstr>
      <vt:lpstr>Мельников Николай Николаевич</vt:lpstr>
      <vt:lpstr>Шлаитова Анна Ивановна</vt:lpstr>
      <vt:lpstr>Римма Ивановна Курина  Мария Архиповна Яшина</vt:lpstr>
      <vt:lpstr>Афонькина Прасковья Павловна</vt:lpstr>
      <vt:lpstr>Сазанова Евдокия Петровна</vt:lpstr>
      <vt:lpstr>Ладошкина Вера Сергеевна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Курская битва Шатковцы- участники Курской битвы</dc:title>
  <dc:creator>р</dc:creator>
  <cp:lastModifiedBy>Admin</cp:lastModifiedBy>
  <cp:revision>43</cp:revision>
  <dcterms:created xsi:type="dcterms:W3CDTF">2015-11-14T23:25:16Z</dcterms:created>
  <dcterms:modified xsi:type="dcterms:W3CDTF">2015-11-18T18:36:08Z</dcterms:modified>
</cp:coreProperties>
</file>